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664588-7421-4CD4-BFEC-261221D84D77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96FAA83-1140-415C-9949-38DD6686F2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6264" y="446206"/>
            <a:ext cx="65744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дошкольных образовательных учреждений 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Невского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Санкт-Петербурга, реализующих адаптированные образовательные программы для обучающихся с ограниченными возможностями здоровья (ОВЗ)  и детей-инвалидов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40" t="5139" r="2899" b="12251"/>
          <a:stretch>
            <a:fillRect/>
          </a:stretch>
        </p:blipFill>
        <p:spPr bwMode="auto">
          <a:xfrm>
            <a:off x="6701397" y="260648"/>
            <a:ext cx="2191082" cy="16085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2" name="Прямоугольник 11"/>
          <p:cNvSpPr/>
          <p:nvPr/>
        </p:nvSpPr>
        <p:spPr>
          <a:xfrm>
            <a:off x="229754" y="1890054"/>
            <a:ext cx="8662725" cy="4644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 нарушениями опорно-двигательного аппарата</a:t>
            </a:r>
            <a:r>
              <a:rPr lang="ru-RU" sz="13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ГБДОУ №№ 5, 104 (правый берег), 76 (левый берег);</a:t>
            </a:r>
            <a:endParaRPr lang="ru-RU" sz="1300" b="1" dirty="0">
              <a:solidFill>
                <a:schemeClr val="accent1">
                  <a:lumMod val="75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 нарушениями слуха в ГБДОУ №60, 94</a:t>
            </a:r>
            <a:r>
              <a:rPr lang="ru-RU" sz="13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1300" dirty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 нарушениями зрения в ГБДОУ №25 (левый берег), 82 (правый берег);</a:t>
            </a:r>
            <a:endParaRPr lang="ru-RU" sz="1300" b="1" dirty="0">
              <a:solidFill>
                <a:schemeClr val="accent1">
                  <a:lumMod val="75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со сложным дефектом развития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 ГБДОУ №5, 103, 104 (правый берег), 76 (левый берег);</a:t>
            </a:r>
            <a:endParaRPr lang="ru-RU" sz="1300" b="1" dirty="0">
              <a:solidFill>
                <a:schemeClr val="accent1">
                  <a:lumMod val="75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 интеллектуальными нарушениями</a:t>
            </a:r>
            <a:r>
              <a:rPr lang="ru-RU" sz="1300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 ГБДОУ №№ 49, 82, 103;</a:t>
            </a:r>
            <a:endParaRPr lang="ru-RU" sz="1300" b="1" dirty="0">
              <a:solidFill>
                <a:schemeClr val="accent1">
                  <a:lumMod val="75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300" dirty="0">
                <a:latin typeface="Times New Roman"/>
                <a:ea typeface="Times New Roman"/>
                <a:cs typeface="Times New Roman"/>
              </a:rPr>
              <a:t>Обучение по образовательной программе дошкольного образования, адаптированной для обучающихся с ограниченными возможностями здоровья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с тяжелыми нарушениями речи, с фонетико-фонематическими нарушениями речи</a:t>
            </a:r>
            <a:r>
              <a:rPr lang="ru-RU" sz="13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300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 ГБДОУ №№1, 10, 17, 22, 23, 25, 27, 33, 38, 41, 43, 45, 60, 64, 68, 92, 93, 94, 95, 102, 104, 105, 106, 109, 113, 116, 121, 123, 124, 126, 129, 133, 131</a:t>
            </a:r>
            <a:endParaRPr lang="ru-RU" sz="1300" b="1" dirty="0">
              <a:solidFill>
                <a:schemeClr val="accent1">
                  <a:lumMod val="75000"/>
                </a:schemeClr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230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</TotalTime>
  <Words>262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Calibri</vt:lpstr>
      <vt:lpstr>Georgia</vt:lpstr>
      <vt:lpstr>Symbol</vt:lpstr>
      <vt:lpstr>Times New Roman</vt:lpstr>
      <vt:lpstr>Trebuchet MS</vt:lpstr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ДОШКОЛЬНОЕ ОБРАЗОВАНИЕ ДОСТУПНОСТЬ И КАЧЕСТВО</dc:title>
  <dc:creator>Чернова Елена Ивановна</dc:creator>
  <cp:lastModifiedBy>Алла</cp:lastModifiedBy>
  <cp:revision>5</cp:revision>
  <dcterms:created xsi:type="dcterms:W3CDTF">2016-08-16T17:11:17Z</dcterms:created>
  <dcterms:modified xsi:type="dcterms:W3CDTF">2017-09-20T19:00:30Z</dcterms:modified>
</cp:coreProperties>
</file>