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1447" autoAdjust="0"/>
  </p:normalViewPr>
  <p:slideViewPr>
    <p:cSldViewPr>
      <p:cViewPr varScale="1">
        <p:scale>
          <a:sx n="57" d="100"/>
          <a:sy n="57" d="100"/>
        </p:scale>
        <p:origin x="-8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E0EDD-93D9-442C-B735-986B36257E7F}" type="datetimeFigureOut">
              <a:rPr lang="ru-RU" smtClean="0"/>
              <a:t>02.03.2015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8A88BC-E3F6-41E0-B9CA-76C687C94C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2. Маленький рост вдвойне увеличивает риск вовлечения в ДТП, т.к. не только у ребенка ограничена обзорность, стоящими и двигающимися транспортными средствами, но в то же самое время и он сам не виден из-за них водителям.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1. Другой негативной особенностью уровня психофизического развития детей является </a:t>
            </a:r>
            <a:r>
              <a:rPr lang="ru-RU" b="1" dirty="0" smtClean="0"/>
              <a:t>трудность идентификации (различия) звуковых сигналов</a:t>
            </a:r>
            <a:r>
              <a:rPr lang="ru-RU" dirty="0" smtClean="0"/>
              <a:t>. Даже имеющий хороший слух ребенок не может различить звук работающего двигателя и определить, на каком расстоянии находится автомобиль. </a:t>
            </a:r>
          </a:p>
          <a:p>
            <a:r>
              <a:rPr lang="ru-RU" dirty="0" smtClean="0"/>
              <a:t>2. Например, шестилетний ребенок одним взглядом может охватить из множества элементов дорожно-транспортной ситуации в лучшем случае </a:t>
            </a:r>
            <a:r>
              <a:rPr lang="ru-RU" b="1" dirty="0" smtClean="0"/>
              <a:t>не более 2–3-х</a:t>
            </a:r>
            <a:r>
              <a:rPr lang="ru-RU" dirty="0" smtClean="0"/>
              <a:t>. Это вызвано еще тем, что у детей поле зрения на 30% меньше, чем у взрослых.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228600" indent="-228600">
              <a:buAutoNum type="arabicPeriod"/>
            </a:pPr>
            <a:r>
              <a:rPr lang="ru-RU" dirty="0" smtClean="0"/>
              <a:t>В то же время 50% матерей считают, что их дети 5-6 лет могут самостоятельно переходить улицу с достаточно интенсивным движением. За этой цифрой кроется непонимание родителями всей ответственности за поведение ребенка на дороге.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На детей большое влияние оказывают эмоции. Под влиянием чувства радости, удивления или интереса дети забывают о движущихся автомобилях и об опасности, которой они подвергаются. Например, когда 7-летняя девочка, которая хоро­шо знала, как следует переходить дорогу, и безошибочно отвеча­ла на вопросы, касающиеся правил поведения на улице, увидев, на противоположной стороне дороги учительницу, бросилась ей навстречу и только благодаря своевременной реакции водителя удалось избежать ДТП.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Конечно, не каждый случай, когда ребенок пересекает улицу, создает на дорогах опасную ситуацию, но ошибка, закончившаяся благополучно, не воспринимается ребенком как ошибка и неправильный навык закрепляется, и в дальнейшем будет повторяться с большей уверенностью, если на это не обратят внимание взрослые.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Мальчики в возрасте 7–9 лет более склонны перебегать улицу, чем девочки. Образ поведения на улице учащихся старших классов близок к поведению взрослых более, чем к поведению учащихся младших классов. Как показали исследования, только 55% детей, переходящих дорогу вместе со взрослыми, начинали и заканчивали переход вместе с ними. Согласно данным статистики, около одной трети всех ДТП с участием детей дошкольного возраста, произошло при сопровождении их взрослыми. Одной из причин этого является то, что дети находятся под присмотром лиц старшего возраста, которые не в состоянии сдерживать их подвижность. Нельзя и не учитывать, что на остановках транспорта детям быстро надоедает стоять и ждать, они ищут себе какую-нибудь забаву и могут быстро выбежать на проезжую часть.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8A88BC-E3F6-41E0-B9CA-76C687C94C97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2976" y="857232"/>
            <a:ext cx="6929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sz="20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000240"/>
            <a:ext cx="678661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Недопустимо большое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число пострадавших в 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дорожно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-       транспортных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происшествиях (ДТП) детей требует повышенного внимания к вопросам обеспечения их безопасности в дорожном движении.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Как показывают результаты исследований, требования, предъявляемые современным дорожным движением, особенно в городах, бывают слишком трудны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для психофизиологического развития ребенка.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Большая, по сравнению со взрослыми, уязвимость детей в дорожном движении объясняется в значительной степени их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психологическими особенностями в поведении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Рассмотрим некоторые из этих особенностей.</a:t>
            </a: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Рисунок 4" descr="http://74210s118.edusite.ru/images/p123_svetofor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4429132"/>
            <a:ext cx="2143108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1785926"/>
            <a:ext cx="60722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У детей очень распространенным является мнение о гарантированной безопасности при пересечении дороги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по переходу «зебре»,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или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о необходимости быстрого перехода дороги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Два «пика» в аварийности с детьми в году: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май-июнь и август-сентябрь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В течение суток для детей наиболее опасно время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от 12 до 17 часов.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Водителям необходимо учитывать, что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предельное внимание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должно быть даже тогда, когда, например, мать с ребенком, которого держат за руку, спокойно стоит перед «зеброй», намереваясь перейти на другую сторону дороги.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Нередки случаи, когда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ребенок вырывается из рук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785794"/>
            <a:ext cx="564360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1604" y="2143116"/>
            <a:ext cx="60007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Дети любят подражать взрослым.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Взрослый -эталон поведения для ребенка, и особую роль для него играет родительский пример.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Результаты различных экспериментов показали, что родители способны добиваться успехов в вопросах обучения детей переходу через дорогу, и что приобретенные детьми навыки не утрачиваются спустя четыре месяца после окончания обучения.</a:t>
            </a: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785794"/>
            <a:ext cx="5786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214554"/>
            <a:ext cx="671517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К основным факторам, способным повлиять на психическое состояние детей и их поведение на дороге, можно отнести: </a:t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- Функциональное состояние организма в определенный момент;</a:t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- Возраст ребенка;</a:t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- Индивидуальные физиологические и психические особенности ребенка;</a:t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- Воспитание;</a:t>
            </a:r>
            <a:b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1000108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428736"/>
            <a:ext cx="771530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Чем труднее ситуация для ребенка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и чем большую надо проявить сообразительность и скорость принятия решения,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тем сильнее развивается торможение в ЦНС ребенка.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Таким образом, образуется замкнутый круг: тем опаснее ситуация, тем ребенок медленнее и </a:t>
            </a:r>
            <a:r>
              <a:rPr lang="ru-RU" i="1" dirty="0" err="1" smtClean="0">
                <a:solidFill>
                  <a:schemeClr val="accent2">
                    <a:lumMod val="75000"/>
                  </a:schemeClr>
                </a:solidFill>
              </a:rPr>
              <a:t>неправильнее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принимает решение.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Ставя ребенка в такое положение, мы рискуем получить очередное </a:t>
            </a:r>
            <a:r>
              <a:rPr lang="ru-RU" i="1" smtClean="0">
                <a:solidFill>
                  <a:schemeClr val="accent2">
                    <a:lumMod val="75000"/>
                  </a:schemeClr>
                </a:solidFill>
              </a:rPr>
              <a:t>ДТП</a:t>
            </a:r>
            <a:r>
              <a:rPr lang="ru-RU" i="1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br>
              <a:rPr lang="ru-RU" i="1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Таким образом, мы не можем предоставлять ребенку- дошкольнику самому решать дорожные проблемы. Рядом должен находиться взрослый. 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Другим выходом из этой ситуации может быть только идеальная система формирования навыков безопасного преодоления проезжей части улицы.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Эта система должна включать воспитательные приемы, основанные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на знаниях индивидуально - типологических свойств личности ребенка.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143116"/>
            <a:ext cx="4432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i="1" dirty="0" smtClean="0">
                <a:solidFill>
                  <a:schemeClr val="accent2">
                    <a:lumMod val="75000"/>
                  </a:schemeClr>
                </a:solidFill>
              </a:rPr>
              <a:t>Спасибо за внимание!</a:t>
            </a:r>
            <a:endParaRPr lang="ru-RU" sz="32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714620"/>
            <a:ext cx="69294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Ребенок 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— это не взрослый в миниатюре, физически и психологически он не в силах полно воспринимать, а значит, и анализировать ситуацию дороги и учитывать возникающие опасности.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Обзор ребенком окружающей обстановки ограничен его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ростом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Ребенок не всегда способен понимать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символику дорожных знаков и сигналов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14480" y="1000108"/>
            <a:ext cx="5786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2571744"/>
            <a:ext cx="657228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Трудность идентификации (различия) звуковых сигналов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Интеллектуальные функции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, необходимые для анализа дорожно-транспортных ситуаций, формируются постепенно.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Результаты опроса детей от 4 до 6 лет показали, что 54% детей четырехлетних, 45% пятилетних и 32 проц. шестилетних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уверены в возможности мгновенной остановки автомобиля в случае опасности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1142984"/>
            <a:ext cx="6000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2428868"/>
            <a:ext cx="650085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ДТП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не результат неправильного поведения ребенка, а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нарушение баланса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между способностями ребенка с одной стороны, и требованиями, предъявляемыми дорожной обстановкой и поведением других участников движения — с другой.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Детям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трудно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одновременно совершать переход и осуществлять наблюдение со стороны, поэтому фактор риска возрастает.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Дети иначе переходят дорогу, чем взрослые.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Дети  только подойдя к самому краю проезжей части, начинают наблюдение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itchFamily="2" charset="2"/>
              <a:buChar char="v"/>
            </a:pP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71604" y="1142984"/>
            <a:ext cx="5786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4480" y="2285992"/>
            <a:ext cx="58579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На детей большое влияние оказывают эмоции. </a:t>
            </a:r>
          </a:p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Под влиянием чувства радости, удивления или интереса дети забывают о движущихся автомобилях и об опасности, которой они подвергаются. </a:t>
            </a:r>
          </a:p>
          <a:p>
            <a:endParaRPr lang="ru-RU" sz="2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928670"/>
            <a:ext cx="5357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5918" y="2285992"/>
            <a:ext cx="57150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Привычка выбегать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из-за предмета, мешающего обзору, не посмотрев, что там, формируется у детей незаметно от нас еще в раннем возрасте.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Ребенок привыкает выбегать из-за дверей, мебели, из-за углов — возникает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опасный отрицательный навык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, с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которым маленький пешеход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включается в самостоятельную жизнь на городских улицах. </a:t>
            </a: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71670" y="785794"/>
            <a:ext cx="57150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2071678"/>
            <a:ext cx="614365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К сожалению, многие </a:t>
            </a: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водители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 плохо представляют себе психологию восприятия дорожной ситуации ребенком, стоящим на середине дороги.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Привычка отступить, отшатнуться, отпрыгнуть, не поглядев заранее назад, свойственная детям, натренирована за годы детских игр в доме, во дворе, вдали от улицы. </a:t>
            </a:r>
          </a:p>
          <a:p>
            <a:pPr>
              <a:buFont typeface="Wingdings" pitchFamily="2" charset="2"/>
              <a:buChar char="v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И бывает, что она незаметно для них самих срабатывает на дороге, то есть там, где это смертельно опасно.</a:t>
            </a: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28728" y="857232"/>
            <a:ext cx="58579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214554"/>
            <a:ext cx="54292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Большое влияние на поведение детей на улице оказывает и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окружение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, в котором они находятся. </a:t>
            </a:r>
          </a:p>
          <a:p>
            <a:pPr>
              <a:buFont typeface="Wingdings" pitchFamily="2" charset="2"/>
              <a:buChar char="v"/>
            </a:pP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Так, отдельные дети, находясь в обществе своих сверстников,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</a:rPr>
              <a:t>меньше наблюдают 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за состоянием проезжей части при переходе дороги, полагаясь на своих спутников. </a:t>
            </a:r>
          </a:p>
          <a:p>
            <a:pPr>
              <a:buFont typeface="Wingdings" pitchFamily="2" charset="2"/>
              <a:buChar char="v"/>
            </a:pPr>
            <a:endParaRPr lang="ru-RU" sz="24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57356" y="1000108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2000240"/>
            <a:ext cx="67151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Для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водителя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, приближающегося к стоящим, к примеру, на осевой линии дороги детям, скажем, четвертым или пятым, ситуация воспринимается менее опасной, чем для водителя, приближающегося первым: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ведь дети стояли, пропуская транспорт, значит, будут стоять и дальше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, и этот четвертый или пятый 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теряет бдительность. </a:t>
            </a:r>
            <a:endParaRPr lang="ru-RU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А для ребенка в этой ситуации каждая пропущенная машина —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трудная победа над своим желанием не ждать и перебежать улицу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Намного возрастает возможность неожиданного появления ребенка на проезжей части, когда вслед за грузовыми машинами или автобусами следуют легковые автомобили. Причина в недостаточном умении детей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определять скорость и подмена ее габаритом.</a:t>
            </a: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i="1" dirty="0" smtClean="0">
                <a:solidFill>
                  <a:schemeClr val="accent2">
                    <a:lumMod val="75000"/>
                  </a:schemeClr>
                </a:solidFill>
              </a:rPr>
              <a:t>Особенности  восприятия ребенком потока машин. </a:t>
            </a:r>
          </a:p>
          <a:p>
            <a:pPr>
              <a:buFont typeface="Wingdings" pitchFamily="2" charset="2"/>
              <a:buChar char="v"/>
            </a:pP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857232"/>
            <a:ext cx="5572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Психофизиологические особенности дошкольников и поведение их на дорогах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</TotalTime>
  <Words>1149</Words>
  <PresentationFormat>Экран (4:3)</PresentationFormat>
  <Paragraphs>67</Paragraphs>
  <Slides>14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Городская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Admin</cp:lastModifiedBy>
  <cp:revision>9</cp:revision>
  <dcterms:modified xsi:type="dcterms:W3CDTF">2015-03-02T17:39:32Z</dcterms:modified>
</cp:coreProperties>
</file>